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2daed5f6ed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2daed5f6ed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792000" y="504300"/>
            <a:ext cx="7560000" cy="14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  <a:defRPr sz="42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792000" y="1939014"/>
            <a:ext cx="75600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23" name="Google Shape;2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Google Shape;24;p2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" name="Google Shape;25;p2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" name="Google Shape;26;p2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" name="Google Shape;27;p2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" name="Google Shape;28;p2"/>
          <p:cNvSpPr/>
          <p:nvPr>
            <p:ph idx="2" type="pic"/>
          </p:nvPr>
        </p:nvSpPr>
        <p:spPr>
          <a:xfrm>
            <a:off x="0" y="2592000"/>
            <a:ext cx="9144000" cy="2551500"/>
          </a:xfrm>
          <a:prstGeom prst="rect">
            <a:avLst/>
          </a:prstGeom>
          <a:noFill/>
          <a:ln>
            <a:noFill/>
          </a:ln>
        </p:spPr>
      </p:sp>
      <p:sp>
        <p:nvSpPr>
          <p:cNvPr id="29" name="Google Shape;29;p2"/>
          <p:cNvSpPr txBox="1"/>
          <p:nvPr>
            <p:ph idx="3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2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sp>
        <p:nvSpPr>
          <p:cNvPr id="31" name="Google Shape;31;p2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pic>
        <p:nvPicPr>
          <p:cNvPr id="32" name="Google Shape;3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cxnSp>
        <p:nvCxnSpPr>
          <p:cNvPr id="169" name="Google Shape;169;p11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70" name="Google Shape;170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1" name="Google Shape;171;p11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2" name="Google Shape;172;p11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173" name="Google Shape;173;p11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174" name="Google Shape;174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1"/>
          <p:cNvSpPr txBox="1"/>
          <p:nvPr>
            <p:ph type="ctrTitle"/>
          </p:nvPr>
        </p:nvSpPr>
        <p:spPr>
          <a:xfrm>
            <a:off x="792000" y="504300"/>
            <a:ext cx="7560000" cy="208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  <a:defRPr sz="42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Font typeface="Arial"/>
              <a:buNone/>
              <a:defRPr sz="40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6" name="Google Shape;176;p11"/>
          <p:cNvSpPr/>
          <p:nvPr>
            <p:ph idx="2" type="pic"/>
          </p:nvPr>
        </p:nvSpPr>
        <p:spPr>
          <a:xfrm>
            <a:off x="0" y="2592000"/>
            <a:ext cx="9144000" cy="25515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177" name="Google Shape;177;p11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11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9" name="Google Shape;179;p11"/>
          <p:cNvSpPr txBox="1"/>
          <p:nvPr>
            <p:ph idx="1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lastní rozvržení 3">
  <p:cSld name="CUSTOM_2">
    <p:bg>
      <p:bgPr>
        <a:solidFill>
          <a:srgbClr val="38D430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2" name="Google Shape;182;p12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83" name="Google Shape;183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4" name="Google Shape;184;p12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5" name="Google Shape;185;p12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186" name="Google Shape;186;p12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187" name="Google Shape;187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2"/>
          <p:cNvSpPr txBox="1"/>
          <p:nvPr>
            <p:ph type="ctrTitle"/>
          </p:nvPr>
        </p:nvSpPr>
        <p:spPr>
          <a:xfrm>
            <a:off x="792000" y="504300"/>
            <a:ext cx="7560000" cy="46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rial"/>
              <a:buNone/>
              <a:defRPr sz="4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89" name="Google Shape;189;p12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0" name="Google Shape;190;p12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1" name="Google Shape;191;p12"/>
          <p:cNvSpPr txBox="1"/>
          <p:nvPr>
            <p:ph idx="1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1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cxnSp>
        <p:nvCxnSpPr>
          <p:cNvPr id="195" name="Google Shape;195;p13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96" name="Google Shape;196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7" name="Google Shape;197;p13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8" name="Google Shape;198;p13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199" name="Google Shape;199;p13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200" name="Google Shape;20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3"/>
          <p:cNvSpPr/>
          <p:nvPr>
            <p:ph idx="2" type="pic"/>
          </p:nvPr>
        </p:nvSpPr>
        <p:spPr>
          <a:xfrm>
            <a:off x="0" y="2592000"/>
            <a:ext cx="9144000" cy="2551500"/>
          </a:xfrm>
          <a:prstGeom prst="rect">
            <a:avLst/>
          </a:prstGeom>
          <a:noFill/>
          <a:ln>
            <a:noFill/>
          </a:ln>
        </p:spPr>
      </p:sp>
      <p:pic>
        <p:nvPicPr>
          <p:cNvPr id="202" name="Google Shape;20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7249" y="1182908"/>
            <a:ext cx="1989502" cy="73018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3" name="Google Shape;203;p13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4" name="Google Shape;204;p13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5" name="Google Shape;205;p13"/>
          <p:cNvSpPr txBox="1"/>
          <p:nvPr>
            <p:ph idx="1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36" name="Google Shape;3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cxnSp>
        <p:nvCxnSpPr>
          <p:cNvPr id="38" name="Google Shape;38;p3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" name="Google Shape;39;p3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Google Shape;40;p3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41" name="Google Shape;4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"/>
          <p:cNvSpPr txBox="1"/>
          <p:nvPr>
            <p:ph type="title"/>
          </p:nvPr>
        </p:nvSpPr>
        <p:spPr>
          <a:xfrm>
            <a:off x="360000" y="864000"/>
            <a:ext cx="2952000" cy="143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3"/>
          <p:cNvSpPr txBox="1"/>
          <p:nvPr>
            <p:ph idx="1" type="subTitle"/>
          </p:nvPr>
        </p:nvSpPr>
        <p:spPr>
          <a:xfrm>
            <a:off x="360000" y="2340000"/>
            <a:ext cx="2952000" cy="258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3"/>
          <p:cNvSpPr/>
          <p:nvPr>
            <p:ph idx="2" type="pic"/>
          </p:nvPr>
        </p:nvSpPr>
        <p:spPr>
          <a:xfrm>
            <a:off x="3673950" y="504000"/>
            <a:ext cx="5472600" cy="46395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45" name="Google Shape;45;p3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" name="Google Shape;46;p3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" name="Google Shape;47;p3"/>
          <p:cNvSpPr txBox="1"/>
          <p:nvPr>
            <p:ph idx="3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 txBox="1"/>
          <p:nvPr>
            <p:ph type="title"/>
          </p:nvPr>
        </p:nvSpPr>
        <p:spPr>
          <a:xfrm>
            <a:off x="360000" y="8640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360000" y="1584000"/>
            <a:ext cx="7688700" cy="18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cxnSp>
        <p:nvCxnSpPr>
          <p:cNvPr id="53" name="Google Shape;53;p4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4" name="Google Shape;5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4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4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57" name="Google Shape;57;p4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58" name="Google Shape;58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4"/>
          <p:cNvSpPr/>
          <p:nvPr>
            <p:ph idx="2" type="pic"/>
          </p:nvPr>
        </p:nvSpPr>
        <p:spPr>
          <a:xfrm>
            <a:off x="0" y="2471350"/>
            <a:ext cx="9144000" cy="26721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60" name="Google Shape;60;p4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4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4"/>
          <p:cNvSpPr txBox="1"/>
          <p:nvPr>
            <p:ph idx="3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cxnSp>
        <p:nvCxnSpPr>
          <p:cNvPr id="66" name="Google Shape;66;p5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7" name="Google Shape;6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Google Shape;68;p5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5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70" name="Google Shape;70;p5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71" name="Google Shape;71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5"/>
          <p:cNvSpPr txBox="1"/>
          <p:nvPr>
            <p:ph type="title"/>
          </p:nvPr>
        </p:nvSpPr>
        <p:spPr>
          <a:xfrm>
            <a:off x="360000" y="8640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5"/>
          <p:cNvSpPr txBox="1"/>
          <p:nvPr>
            <p:ph idx="1" type="subTitle"/>
          </p:nvPr>
        </p:nvSpPr>
        <p:spPr>
          <a:xfrm>
            <a:off x="450000" y="4320000"/>
            <a:ext cx="2952000" cy="463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5"/>
          <p:cNvSpPr/>
          <p:nvPr>
            <p:ph idx="2" type="pic"/>
          </p:nvPr>
        </p:nvSpPr>
        <p:spPr>
          <a:xfrm>
            <a:off x="450000" y="1800000"/>
            <a:ext cx="3960000" cy="23400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5"/>
          <p:cNvSpPr/>
          <p:nvPr>
            <p:ph idx="3" type="pic"/>
          </p:nvPr>
        </p:nvSpPr>
        <p:spPr>
          <a:xfrm>
            <a:off x="4680128" y="1800000"/>
            <a:ext cx="3960000" cy="2340000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5"/>
          <p:cNvSpPr txBox="1"/>
          <p:nvPr>
            <p:ph idx="4" type="subTitle"/>
          </p:nvPr>
        </p:nvSpPr>
        <p:spPr>
          <a:xfrm>
            <a:off x="4680125" y="4320000"/>
            <a:ext cx="2952000" cy="463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7" name="Google Shape;77;p5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5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Google Shape;79;p5"/>
          <p:cNvSpPr txBox="1"/>
          <p:nvPr>
            <p:ph idx="5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cxnSp>
        <p:nvCxnSpPr>
          <p:cNvPr id="83" name="Google Shape;83;p6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4" name="Google Shape;84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" name="Google Shape;85;p6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6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87" name="Google Shape;87;p6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88" name="Google Shape;88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6"/>
          <p:cNvSpPr txBox="1"/>
          <p:nvPr>
            <p:ph type="title"/>
          </p:nvPr>
        </p:nvSpPr>
        <p:spPr>
          <a:xfrm>
            <a:off x="360000" y="8640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6"/>
          <p:cNvSpPr/>
          <p:nvPr>
            <p:ph idx="2" type="pic"/>
          </p:nvPr>
        </p:nvSpPr>
        <p:spPr>
          <a:xfrm>
            <a:off x="450000" y="1800000"/>
            <a:ext cx="2592000" cy="1698300"/>
          </a:xfrm>
          <a:prstGeom prst="rect">
            <a:avLst/>
          </a:prstGeom>
          <a:noFill/>
          <a:ln>
            <a:noFill/>
          </a:ln>
        </p:spPr>
      </p:sp>
      <p:sp>
        <p:nvSpPr>
          <p:cNvPr id="91" name="Google Shape;91;p6"/>
          <p:cNvSpPr txBox="1"/>
          <p:nvPr>
            <p:ph idx="1" type="subTitle"/>
          </p:nvPr>
        </p:nvSpPr>
        <p:spPr>
          <a:xfrm>
            <a:off x="450000" y="3609175"/>
            <a:ext cx="2592000" cy="463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6"/>
          <p:cNvSpPr/>
          <p:nvPr>
            <p:ph idx="3" type="pic"/>
          </p:nvPr>
        </p:nvSpPr>
        <p:spPr>
          <a:xfrm>
            <a:off x="3249063" y="1800000"/>
            <a:ext cx="2592000" cy="169830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6"/>
          <p:cNvSpPr/>
          <p:nvPr>
            <p:ph idx="4" type="pic"/>
          </p:nvPr>
        </p:nvSpPr>
        <p:spPr>
          <a:xfrm>
            <a:off x="6048125" y="1800000"/>
            <a:ext cx="2592000" cy="16983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6"/>
          <p:cNvSpPr txBox="1"/>
          <p:nvPr>
            <p:ph idx="5" type="subTitle"/>
          </p:nvPr>
        </p:nvSpPr>
        <p:spPr>
          <a:xfrm>
            <a:off x="3250800" y="3609175"/>
            <a:ext cx="2592000" cy="463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6"/>
          <p:cNvSpPr txBox="1"/>
          <p:nvPr>
            <p:ph idx="6" type="subTitle"/>
          </p:nvPr>
        </p:nvSpPr>
        <p:spPr>
          <a:xfrm>
            <a:off x="6048000" y="3609175"/>
            <a:ext cx="2592000" cy="4635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96" name="Google Shape;96;p6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7" name="Google Shape;97;p6"/>
          <p:cNvSpPr txBox="1"/>
          <p:nvPr>
            <p:ph idx="7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cxnSp>
        <p:nvCxnSpPr>
          <p:cNvPr id="101" name="Google Shape;101;p7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2" name="Google Shape;10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7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7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105" name="Google Shape;105;p7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106" name="Google Shape;106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7"/>
          <p:cNvSpPr txBox="1"/>
          <p:nvPr>
            <p:ph type="title"/>
          </p:nvPr>
        </p:nvSpPr>
        <p:spPr>
          <a:xfrm>
            <a:off x="360000" y="864000"/>
            <a:ext cx="2682900" cy="362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7"/>
          <p:cNvSpPr/>
          <p:nvPr>
            <p:ph idx="2" type="pic"/>
          </p:nvPr>
        </p:nvSpPr>
        <p:spPr>
          <a:xfrm>
            <a:off x="3249063" y="864000"/>
            <a:ext cx="2592000" cy="15120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7"/>
          <p:cNvSpPr txBox="1"/>
          <p:nvPr>
            <p:ph idx="1" type="subTitle"/>
          </p:nvPr>
        </p:nvSpPr>
        <p:spPr>
          <a:xfrm>
            <a:off x="3250800" y="2376000"/>
            <a:ext cx="2592000" cy="463500"/>
          </a:xfrm>
          <a:prstGeom prst="rect">
            <a:avLst/>
          </a:prstGeom>
        </p:spPr>
        <p:txBody>
          <a:bodyPr anchorCtr="0" anchor="t" bIns="91425" lIns="0" spcFirstLastPara="1" rIns="91425" wrap="square" tIns="108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7"/>
          <p:cNvSpPr/>
          <p:nvPr>
            <p:ph idx="3" type="pic"/>
          </p:nvPr>
        </p:nvSpPr>
        <p:spPr>
          <a:xfrm>
            <a:off x="6048125" y="864000"/>
            <a:ext cx="2592000" cy="1512000"/>
          </a:xfrm>
          <a:prstGeom prst="rect">
            <a:avLst/>
          </a:prstGeom>
          <a:noFill/>
          <a:ln>
            <a:noFill/>
          </a:ln>
        </p:spPr>
      </p:sp>
      <p:sp>
        <p:nvSpPr>
          <p:cNvPr id="111" name="Google Shape;111;p7"/>
          <p:cNvSpPr txBox="1"/>
          <p:nvPr>
            <p:ph idx="4" type="subTitle"/>
          </p:nvPr>
        </p:nvSpPr>
        <p:spPr>
          <a:xfrm>
            <a:off x="6048000" y="2376000"/>
            <a:ext cx="2592000" cy="463500"/>
          </a:xfrm>
          <a:prstGeom prst="rect">
            <a:avLst/>
          </a:prstGeom>
        </p:spPr>
        <p:txBody>
          <a:bodyPr anchorCtr="0" anchor="t" bIns="91425" lIns="0" spcFirstLastPara="1" rIns="91425" wrap="square" tIns="108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7"/>
          <p:cNvSpPr/>
          <p:nvPr>
            <p:ph idx="5" type="pic"/>
          </p:nvPr>
        </p:nvSpPr>
        <p:spPr>
          <a:xfrm>
            <a:off x="3249063" y="2991525"/>
            <a:ext cx="2592000" cy="1512000"/>
          </a:xfrm>
          <a:prstGeom prst="rect">
            <a:avLst/>
          </a:prstGeom>
          <a:noFill/>
          <a:ln>
            <a:noFill/>
          </a:ln>
        </p:spPr>
      </p:sp>
      <p:sp>
        <p:nvSpPr>
          <p:cNvPr id="113" name="Google Shape;113;p7"/>
          <p:cNvSpPr txBox="1"/>
          <p:nvPr>
            <p:ph idx="6" type="subTitle"/>
          </p:nvPr>
        </p:nvSpPr>
        <p:spPr>
          <a:xfrm>
            <a:off x="3250800" y="4495800"/>
            <a:ext cx="2592000" cy="463500"/>
          </a:xfrm>
          <a:prstGeom prst="rect">
            <a:avLst/>
          </a:prstGeom>
        </p:spPr>
        <p:txBody>
          <a:bodyPr anchorCtr="0" anchor="t" bIns="91425" lIns="0" spcFirstLastPara="1" rIns="91425" wrap="square" tIns="108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7"/>
          <p:cNvSpPr/>
          <p:nvPr>
            <p:ph idx="7" type="pic"/>
          </p:nvPr>
        </p:nvSpPr>
        <p:spPr>
          <a:xfrm>
            <a:off x="6048125" y="2991525"/>
            <a:ext cx="2592000" cy="1512000"/>
          </a:xfrm>
          <a:prstGeom prst="rect">
            <a:avLst/>
          </a:prstGeom>
          <a:noFill/>
          <a:ln>
            <a:noFill/>
          </a:ln>
        </p:spPr>
      </p:sp>
      <p:sp>
        <p:nvSpPr>
          <p:cNvPr id="115" name="Google Shape;115;p7"/>
          <p:cNvSpPr txBox="1"/>
          <p:nvPr>
            <p:ph idx="8" type="subTitle"/>
          </p:nvPr>
        </p:nvSpPr>
        <p:spPr>
          <a:xfrm>
            <a:off x="6048000" y="4495800"/>
            <a:ext cx="2592000" cy="463500"/>
          </a:xfrm>
          <a:prstGeom prst="rect">
            <a:avLst/>
          </a:prstGeom>
        </p:spPr>
        <p:txBody>
          <a:bodyPr anchorCtr="0" anchor="t" bIns="91425" lIns="0" spcFirstLastPara="1" rIns="91425" wrap="square" tIns="108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6" name="Google Shape;116;p7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7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8" name="Google Shape;118;p7"/>
          <p:cNvSpPr txBox="1"/>
          <p:nvPr>
            <p:ph idx="9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cxnSp>
        <p:nvCxnSpPr>
          <p:cNvPr id="122" name="Google Shape;122;p8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3" name="Google Shape;12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Google Shape;124;p8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" name="Google Shape;125;p8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126" name="Google Shape;126;p8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127" name="Google Shape;127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8"/>
          <p:cNvSpPr txBox="1"/>
          <p:nvPr>
            <p:ph type="title"/>
          </p:nvPr>
        </p:nvSpPr>
        <p:spPr>
          <a:xfrm>
            <a:off x="360000" y="8640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Google Shape;129;p8"/>
          <p:cNvSpPr txBox="1"/>
          <p:nvPr>
            <p:ph idx="1" type="body"/>
          </p:nvPr>
        </p:nvSpPr>
        <p:spPr>
          <a:xfrm>
            <a:off x="360000" y="1584000"/>
            <a:ext cx="7688700" cy="18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30" name="Google Shape;130;p8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1" name="Google Shape;131;p8"/>
          <p:cNvSpPr txBox="1"/>
          <p:nvPr>
            <p:ph idx="2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9"/>
          <p:cNvSpPr txBox="1"/>
          <p:nvPr>
            <p:ph type="title"/>
          </p:nvPr>
        </p:nvSpPr>
        <p:spPr>
          <a:xfrm>
            <a:off x="360000" y="864000"/>
            <a:ext cx="3780000" cy="10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9"/>
          <p:cNvSpPr txBox="1"/>
          <p:nvPr>
            <p:ph idx="1" type="subTitle"/>
          </p:nvPr>
        </p:nvSpPr>
        <p:spPr>
          <a:xfrm>
            <a:off x="360000" y="2052000"/>
            <a:ext cx="3780000" cy="258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Google Shape;136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cxnSp>
        <p:nvCxnSpPr>
          <p:cNvPr id="137" name="Google Shape;137;p9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8" name="Google Shape;138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9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" name="Google Shape;140;p9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141" name="Google Shape;141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9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143" name="Google Shape;143;p9"/>
          <p:cNvSpPr/>
          <p:nvPr/>
        </p:nvSpPr>
        <p:spPr>
          <a:xfrm>
            <a:off x="4572000" y="507600"/>
            <a:ext cx="4572000" cy="4639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"/>
          <p:cNvSpPr txBox="1"/>
          <p:nvPr>
            <p:ph idx="2" type="title"/>
          </p:nvPr>
        </p:nvSpPr>
        <p:spPr>
          <a:xfrm>
            <a:off x="4932000" y="864000"/>
            <a:ext cx="3780000" cy="10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9"/>
          <p:cNvSpPr txBox="1"/>
          <p:nvPr>
            <p:ph idx="3" type="subTitle"/>
          </p:nvPr>
        </p:nvSpPr>
        <p:spPr>
          <a:xfrm>
            <a:off x="4932000" y="2052000"/>
            <a:ext cx="3780000" cy="258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46" name="Google Shape;146;p9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9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8" name="Google Shape;148;p9"/>
          <p:cNvSpPr txBox="1"/>
          <p:nvPr>
            <p:ph idx="4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lastní rozvržení 2">
  <p:cSld name="CUSTOM_1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51" name="Google Shape;151;p10"/>
          <p:cNvSpPr txBox="1"/>
          <p:nvPr>
            <p:ph type="title"/>
          </p:nvPr>
        </p:nvSpPr>
        <p:spPr>
          <a:xfrm>
            <a:off x="360000" y="864000"/>
            <a:ext cx="3780000" cy="10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  <a:defRPr sz="26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2" name="Google Shape;152;p10"/>
          <p:cNvSpPr txBox="1"/>
          <p:nvPr>
            <p:ph idx="1" type="subTitle"/>
          </p:nvPr>
        </p:nvSpPr>
        <p:spPr>
          <a:xfrm>
            <a:off x="360000" y="2052000"/>
            <a:ext cx="3780000" cy="2589900"/>
          </a:xfrm>
          <a:prstGeom prst="rect">
            <a:avLst/>
          </a:prstGeom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3" name="Google Shape;153;p10"/>
          <p:cNvSpPr/>
          <p:nvPr/>
        </p:nvSpPr>
        <p:spPr>
          <a:xfrm>
            <a:off x="4572000" y="507600"/>
            <a:ext cx="4572000" cy="4639500"/>
          </a:xfrm>
          <a:prstGeom prst="rect">
            <a:avLst/>
          </a:prstGeom>
          <a:solidFill>
            <a:srgbClr val="38D4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0"/>
          <p:cNvSpPr txBox="1"/>
          <p:nvPr>
            <p:ph idx="2" type="title"/>
          </p:nvPr>
        </p:nvSpPr>
        <p:spPr>
          <a:xfrm>
            <a:off x="4932000" y="864000"/>
            <a:ext cx="3780000" cy="10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10"/>
          <p:cNvSpPr txBox="1"/>
          <p:nvPr>
            <p:ph idx="3" type="subTitle"/>
          </p:nvPr>
        </p:nvSpPr>
        <p:spPr>
          <a:xfrm>
            <a:off x="4932000" y="2052000"/>
            <a:ext cx="3780000" cy="258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Google Shape;156;p10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7" name="Google Shape;157;p10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58" name="Google Shape;158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9" name="Google Shape;159;p10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0" name="Google Shape;160;p10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sp>
        <p:nvSpPr>
          <p:cNvPr id="161" name="Google Shape;161;p10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162" name="Google Shape;16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3" name="Google Shape;163;p10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4" name="Google Shape;164;p10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5" name="Google Shape;165;p10"/>
          <p:cNvSpPr txBox="1"/>
          <p:nvPr>
            <p:ph idx="4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0000" y="8640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b="1" sz="2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b="1" sz="2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b="1" sz="2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b="1" sz="2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b="1" sz="2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b="1" sz="2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b="1" sz="2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b="1" sz="2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b="1"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0000" y="15840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0"/>
            <a:ext cx="9144000" cy="5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90000" y="90000"/>
            <a:ext cx="324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504000" y="0"/>
            <a:ext cx="1620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MĚSTSKÉ INŽENÝRSTVÍ</a:t>
            </a:r>
            <a:endParaRPr sz="800"/>
          </a:p>
        </p:txBody>
      </p:sp>
      <p:cxnSp>
        <p:nvCxnSpPr>
          <p:cNvPr id="12" name="Google Shape;12;p1"/>
          <p:cNvCxnSpPr/>
          <p:nvPr/>
        </p:nvCxnSpPr>
        <p:spPr>
          <a:xfrm>
            <a:off x="0" y="504000"/>
            <a:ext cx="9146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Google Shape;13;p1"/>
          <p:cNvCxnSpPr/>
          <p:nvPr/>
        </p:nvCxnSpPr>
        <p:spPr>
          <a:xfrm>
            <a:off x="504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" name="Google Shape;14;p1"/>
          <p:cNvSpPr txBox="1"/>
          <p:nvPr/>
        </p:nvSpPr>
        <p:spPr>
          <a:xfrm>
            <a:off x="7272000" y="0"/>
            <a:ext cx="14040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0000" lIns="180000" spcFirstLastPara="1" rIns="18000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FAKULTA STAVEBNÍ</a:t>
            </a:r>
            <a:endParaRPr sz="800"/>
          </a:p>
        </p:txBody>
      </p:sp>
      <p:pic>
        <p:nvPicPr>
          <p:cNvPr id="15" name="Google Shape;15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40000" y="-12"/>
            <a:ext cx="504000" cy="50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"/>
          <p:cNvCxnSpPr/>
          <p:nvPr/>
        </p:nvCxnSpPr>
        <p:spPr>
          <a:xfrm>
            <a:off x="2110781" y="2375"/>
            <a:ext cx="0" cy="5025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" name="Google Shape;17;p1"/>
          <p:cNvCxnSpPr/>
          <p:nvPr/>
        </p:nvCxnSpPr>
        <p:spPr>
          <a:xfrm>
            <a:off x="7272000" y="0"/>
            <a:ext cx="0" cy="5049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"/>
          <p:cNvSpPr txBox="1"/>
          <p:nvPr>
            <p:ph type="ctrTitle"/>
          </p:nvPr>
        </p:nvSpPr>
        <p:spPr>
          <a:xfrm>
            <a:off x="792000" y="504300"/>
            <a:ext cx="7560000" cy="14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4"/>
          <p:cNvSpPr txBox="1"/>
          <p:nvPr>
            <p:ph idx="1" type="subTitle"/>
          </p:nvPr>
        </p:nvSpPr>
        <p:spPr>
          <a:xfrm>
            <a:off x="792000" y="1939014"/>
            <a:ext cx="75600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4"/>
          <p:cNvSpPr txBox="1"/>
          <p:nvPr>
            <p:ph idx="3" type="subTitle"/>
          </p:nvPr>
        </p:nvSpPr>
        <p:spPr>
          <a:xfrm>
            <a:off x="2106044" y="525"/>
            <a:ext cx="5166000" cy="504000"/>
          </a:xfrm>
          <a:prstGeom prst="rect">
            <a:avLst/>
          </a:prstGeom>
        </p:spPr>
        <p:txBody>
          <a:bodyPr anchorCtr="0" anchor="ctr" bIns="252000" lIns="252000" spcFirstLastPara="1" rIns="252000" wrap="square" tIns="25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4"/>
          <p:cNvSpPr/>
          <p:nvPr>
            <p:ph idx="2" type="pic"/>
          </p:nvPr>
        </p:nvSpPr>
        <p:spPr>
          <a:xfrm>
            <a:off x="0" y="2592000"/>
            <a:ext cx="9144000" cy="2551500"/>
          </a:xfrm>
          <a:prstGeom prst="rect">
            <a:avLst/>
          </a:prstGeom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